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5"/>
  </p:notesMasterIdLst>
  <p:handoutMasterIdLst>
    <p:handoutMasterId r:id="rId26"/>
  </p:handoutMasterIdLst>
  <p:sldIdLst>
    <p:sldId id="389" r:id="rId2"/>
    <p:sldId id="478" r:id="rId3"/>
    <p:sldId id="398" r:id="rId4"/>
    <p:sldId id="536" r:id="rId5"/>
    <p:sldId id="602" r:id="rId6"/>
    <p:sldId id="632" r:id="rId7"/>
    <p:sldId id="633" r:id="rId8"/>
    <p:sldId id="635" r:id="rId9"/>
    <p:sldId id="636" r:id="rId10"/>
    <p:sldId id="637" r:id="rId11"/>
    <p:sldId id="638" r:id="rId12"/>
    <p:sldId id="639" r:id="rId13"/>
    <p:sldId id="640" r:id="rId14"/>
    <p:sldId id="641" r:id="rId15"/>
    <p:sldId id="642" r:id="rId16"/>
    <p:sldId id="643" r:id="rId17"/>
    <p:sldId id="644" r:id="rId18"/>
    <p:sldId id="645" r:id="rId19"/>
    <p:sldId id="646" r:id="rId20"/>
    <p:sldId id="647" r:id="rId21"/>
    <p:sldId id="648" r:id="rId22"/>
    <p:sldId id="649" r:id="rId23"/>
    <p:sldId id="394" r:id="rId24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36F35"/>
    <a:srgbClr val="D4ECE8"/>
    <a:srgbClr val="F15922"/>
    <a:srgbClr val="DEE1F1"/>
    <a:srgbClr val="DFEEC6"/>
    <a:srgbClr val="959CCF"/>
    <a:srgbClr val="F0FBDD"/>
    <a:srgbClr val="FFD9D9"/>
    <a:srgbClr val="F8E4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7863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2-5-1(&#47588;&#53356;&#47196;).pptx#-1,4,PowerPoint &#54532;&#47112;&#51232;&#53580;&#51060;&#49496;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5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4663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매크로와 양식 컨트롤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106~111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2020105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매크로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2924198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양식 컨트롤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445698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콤보 상자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(combo box)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584" y="3284984"/>
            <a:ext cx="3240000" cy="290400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960" y="2520044"/>
            <a:ext cx="3600000" cy="3668946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915720" y="5543520"/>
            <a:ext cx="180000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5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2056" y="4989520"/>
            <a:ext cx="1620000" cy="167184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374846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확인란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(check box)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선택을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나타내는 값을 설정하거나 해제하는 양식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확인란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(  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을 선택한 후 워크시트의 원하는 위치에서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드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래그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848" y="3327199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9" name="직사각형 8"/>
          <p:cNvSpPr/>
          <p:nvPr/>
        </p:nvSpPr>
        <p:spPr>
          <a:xfrm>
            <a:off x="7335736" y="5245003"/>
            <a:ext cx="36004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762" y="4040495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4271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374846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확인란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(check box)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확인란을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마우스 오른쪽 버튼으로 클릭한 후 바로 가기 메뉴의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컨트롤 서식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을 선택하고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컨트롤 서식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상자에서 확인란의 처음 상태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셀 연결 등을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5477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374846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확인란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(check box)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192" y="3114593"/>
            <a:ext cx="3060000" cy="301467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680" y="2276872"/>
            <a:ext cx="3780000" cy="3852391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915720" y="5598424"/>
            <a:ext cx="172800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572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440" y="4797152"/>
            <a:ext cx="1800000" cy="185760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447744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스핀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단추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(spin button)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증가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또는 감소 버튼을 눌러서 특정 셀의 값을 변경할 수 있는 양식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스핀 단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추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를 선택한 후 워크시트의 원하는 위치에서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드래그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416" y="3327199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9" name="직사각형 8"/>
          <p:cNvSpPr/>
          <p:nvPr/>
        </p:nvSpPr>
        <p:spPr>
          <a:xfrm>
            <a:off x="7587192" y="5094368"/>
            <a:ext cx="36004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3944" y="4040495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7578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447744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스핀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단추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(spin button)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스핀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단추를 마우스 오른쪽 버튼으로 클릭한 후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바로 가기 메뉴의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컨트롤 서식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을 선택하고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컨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트롤 서식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상자에서 현재값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최소값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최대값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증분 변경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셀 연결 등을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1957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4477444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스핀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단추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(spin button)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5516" y="2276872"/>
            <a:ext cx="3960000" cy="403583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896" y="3721775"/>
            <a:ext cx="2880000" cy="2590933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915720" y="5742440"/>
            <a:ext cx="172800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184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9593" y="4676203"/>
            <a:ext cx="1800000" cy="185760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375166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(5)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목록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상자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</a:t>
            </a:r>
            <a:r>
              <a:rPr kumimoji="0" lang="en-US" altLang="ko-KR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list box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하나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이상의 텍스트 항목으로 이루어진 목록을 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시하는 양식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](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  )-[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목록 상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자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를 선택한 후 워크시트의 원하는 위치에서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드래그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2272" y="3345487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9" name="직사각형 8"/>
          <p:cNvSpPr/>
          <p:nvPr/>
        </p:nvSpPr>
        <p:spPr>
          <a:xfrm>
            <a:off x="7803216" y="4968600"/>
            <a:ext cx="36004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5" y="4040495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452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375166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(5)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목록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상자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</a:t>
            </a:r>
            <a:r>
              <a:rPr kumimoji="0" lang="en-US" altLang="ko-KR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list box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목록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상자를 마우스 오른쪽 버튼으로 클릭한 후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바로 가기 메뉴의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컨트롤 서식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을 선택하고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컨트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롤 서식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대화 상자에서 입력 범위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 연결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유형 등을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081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375166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(5)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목록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상자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</a:t>
            </a:r>
            <a:r>
              <a:rPr kumimoji="0" lang="en-US" altLang="ko-KR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list box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597" y="3574371"/>
            <a:ext cx="2880000" cy="259093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952" y="2312913"/>
            <a:ext cx="3780000" cy="3852391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880464" y="5643000"/>
            <a:ext cx="162000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667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매크로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>
                <a:effectLst/>
                <a:latin typeface="+mn-ea"/>
              </a:rPr>
              <a:t>양식 컨트롤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4581128"/>
            <a:ext cx="1800000" cy="185760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4644156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(6)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옵션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단추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</a:t>
            </a:r>
            <a:r>
              <a:rPr kumimoji="0" lang="en-US" altLang="ko-KR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radio button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서로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다른 여러 항목 중에서 하나의 값만 선택하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는 양식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](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  )-[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옵션 단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추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를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선택한 후 워크시트의 원하는 위치에서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드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래그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72" y="3336343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9" name="직사각형 8"/>
          <p:cNvSpPr/>
          <p:nvPr/>
        </p:nvSpPr>
        <p:spPr>
          <a:xfrm>
            <a:off x="8172200" y="4866850"/>
            <a:ext cx="36004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7655" y="4032496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9677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4644156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(6)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옵션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단추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</a:t>
            </a:r>
            <a:r>
              <a:rPr kumimoji="0" lang="en-US" altLang="ko-KR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radio button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옵션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단추를 마우스 오른쪽 버튼으로 클릭한 후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바로 가기 메뉴의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컨트롤 서식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을 선택하고 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컨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트롤 서식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대화 상자에서 옵션 단추의 처음 상태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 연결 등을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6594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111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4644156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(6)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옵션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단추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</a:t>
            </a:r>
            <a:r>
              <a:rPr kumimoji="0" lang="en-US" altLang="ko-KR" sz="3000" b="1" spc="-150" smtClean="0">
                <a:effectLst/>
                <a:latin typeface="+mn-ea"/>
                <a:ea typeface="+mn-ea"/>
                <a:cs typeface="함초롬바탕" panose="02030604000101010101" pitchFamily="18" charset="-127"/>
              </a:rPr>
              <a:t>radio button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584" y="3815172"/>
            <a:ext cx="3600000" cy="241818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613" y="2386697"/>
            <a:ext cx="3780000" cy="3852391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2724761" y="5670432"/>
            <a:ext cx="144000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5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매크로를 기록하고 실행하는 방법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을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자동으로 매크로를 실행하는 양식 컨트롤을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17081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자동화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문서를 작성하는 데 유용한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도구</a:t>
            </a:r>
            <a:endParaRPr kumimoji="0" lang="en-US" altLang="ko-KR" sz="3000" spc="-2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대표적 도구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단추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콤보 상자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확인란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스핀 단추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목록 상자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옵션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단추</a:t>
            </a:r>
            <a:endParaRPr kumimoji="0" lang="en-US" altLang="ko-KR" sz="3000" spc="-2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2495118" cy="553998"/>
            <a:chOff x="755388" y="1700808"/>
            <a:chExt cx="2495118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양식 컨트롤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76" y="3717032"/>
            <a:ext cx="8035047" cy="2276272"/>
          </a:xfrm>
          <a:prstGeom prst="rect">
            <a:avLst/>
          </a:prstGeom>
        </p:spPr>
      </p:pic>
      <p:sp>
        <p:nvSpPr>
          <p:cNvPr id="16" name="직사각형 20"/>
          <p:cNvSpPr>
            <a:spLocks noChangeArrowheads="1"/>
          </p:cNvSpPr>
          <p:nvPr/>
        </p:nvSpPr>
        <p:spPr bwMode="auto">
          <a:xfrm>
            <a:off x="3621865" y="6065312"/>
            <a:ext cx="1903085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양식</a:t>
            </a:r>
            <a:r>
              <a:rPr lang="en-US" altLang="ko-KR" sz="2000" smtClean="0">
                <a:effectLst/>
                <a:latin typeface="+mn-ea"/>
                <a:ea typeface="+mn-ea"/>
              </a:rPr>
              <a:t> </a:t>
            </a:r>
            <a:r>
              <a:rPr lang="ko-KR" altLang="en-US" sz="2000" smtClean="0">
                <a:effectLst/>
                <a:latin typeface="+mn-ea"/>
                <a:ea typeface="+mn-ea"/>
              </a:rPr>
              <a:t>컨트롤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4636141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단추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(command button)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마우스로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눌러 지정한 매크로를 바로 실행시키는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양식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단추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양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식 컨트롤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)](    )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를 선택한 후 워크시트의 원하는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위치에서 드래그하여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작성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272" y="3327199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128" y="4014208"/>
            <a:ext cx="324000" cy="324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0704" y="4748896"/>
            <a:ext cx="1800000" cy="1857600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6903360" y="5040608"/>
            <a:ext cx="36004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3024336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단추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매크로 지정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대화 상자가 나타나면 매크로 이름을 선택하고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지정한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매크로를 변경하려면 단추를 마우스 오른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쪽 버튼으로 클릭한 후 바로 가기 메뉴의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매크로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을 선택하고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매크로 지정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대화 상자에서 다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른 매크로를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9024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3024336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단추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24" y="3060783"/>
            <a:ext cx="3240000" cy="273139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6832" y="1844824"/>
            <a:ext cx="4140000" cy="4033099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1808264" y="5057752"/>
            <a:ext cx="1476000" cy="288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658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704" y="5004032"/>
            <a:ext cx="1620000" cy="167184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445698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콤보 상자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(combo box)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마우스로 목록 중에서 원하는 값을 선택하여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수 있는 양식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컨트롤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콤보 상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자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를 선택한 후 워크시트의 원하는 위치에서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드래그하면 텍스트 상자와 목록 상자가 결합된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형태의 콤보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상자 작성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416" y="3345487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9" name="직사각형 8"/>
          <p:cNvSpPr/>
          <p:nvPr/>
        </p:nvSpPr>
        <p:spPr>
          <a:xfrm>
            <a:off x="7335736" y="5245003"/>
            <a:ext cx="360040" cy="36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0519" y="4031351"/>
            <a:ext cx="288000" cy="288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0665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양식 컨트롤의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양식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컨트롤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텍스트 개체 틀 7"/>
          <p:cNvSpPr txBox="1">
            <a:spLocks/>
          </p:cNvSpPr>
          <p:nvPr/>
        </p:nvSpPr>
        <p:spPr>
          <a:xfrm>
            <a:off x="467544" y="1694744"/>
            <a:ext cx="445698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콤보 상자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(combo box)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32" name="텍스트 개체 틀 7"/>
          <p:cNvSpPr txBox="1">
            <a:spLocks/>
          </p:cNvSpPr>
          <p:nvPr/>
        </p:nvSpPr>
        <p:spPr>
          <a:xfrm>
            <a:off x="620704" y="2253182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콤보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상자를 마우스 오른쪽 버튼으로 클릭한 후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바로 가기 메뉴의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컨트롤 서식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을 선택하고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컨트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롤 서식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대화 상자에서 입력 범위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셀 연결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목록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표시 줄 수 등을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9204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10094</TotalTime>
  <Words>821</Words>
  <Application>Microsoft Office PowerPoint</Application>
  <PresentationFormat>화면 슬라이드 쇼(4:3)</PresentationFormat>
  <Paragraphs>135</Paragraphs>
  <Slides>23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4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929</cp:revision>
  <dcterms:created xsi:type="dcterms:W3CDTF">2010-03-30T01:48:18Z</dcterms:created>
  <dcterms:modified xsi:type="dcterms:W3CDTF">2022-03-07T02:47:20Z</dcterms:modified>
</cp:coreProperties>
</file>